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>
        <p:scale>
          <a:sx n="32" d="100"/>
          <a:sy n="32" d="100"/>
        </p:scale>
        <p:origin x="289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pic>
        <p:nvPicPr>
          <p:cNvPr id="8" name="Imagen 7" descr="Imagen que contiene computadora, tabla, escritorio&#10;&#10;Descripción generada automáticamente">
            <a:extLst>
              <a:ext uri="{FF2B5EF4-FFF2-40B4-BE49-F238E27FC236}">
                <a16:creationId xmlns:a16="http://schemas.microsoft.com/office/drawing/2014/main" id="{700C0F5A-D8FF-4695-9D9E-0F8A4BA13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3" r="27507"/>
          <a:stretch/>
        </p:blipFill>
        <p:spPr>
          <a:xfrm>
            <a:off x="0" y="-2458"/>
            <a:ext cx="5696484" cy="686045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ERP - Módulo DSS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Inteligencia de Negocios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3321843" y="910173"/>
            <a:ext cx="5548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Fácil acceso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la información para</a:t>
            </a:r>
          </a:p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tomar </a:t>
            </a:r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decisiones acertadas con un clic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A043EFA-EB74-4F35-BEDC-1B35E24E348B}"/>
              </a:ext>
            </a:extLst>
          </p:cNvPr>
          <p:cNvCxnSpPr/>
          <p:nvPr/>
        </p:nvCxnSpPr>
        <p:spPr>
          <a:xfrm>
            <a:off x="1039906" y="1933656"/>
            <a:ext cx="1037216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ráfico 21">
            <a:extLst>
              <a:ext uri="{FF2B5EF4-FFF2-40B4-BE49-F238E27FC236}">
                <a16:creationId xmlns:a16="http://schemas.microsoft.com/office/drawing/2014/main" id="{3D612376-BCD5-4004-9526-CC8C41FC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834" y="2546191"/>
            <a:ext cx="7379535" cy="29687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D88FDF2-81C8-4334-B6CF-434CAB5F312F}"/>
              </a:ext>
            </a:extLst>
          </p:cNvPr>
          <p:cNvSpPr txBox="1"/>
          <p:nvPr/>
        </p:nvSpPr>
        <p:spPr>
          <a:xfrm>
            <a:off x="1807625" y="2633329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Provee datos en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línea y en tiempo real</a:t>
            </a:r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busca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patrones estadísticos </a:t>
            </a:r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significativos, 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construye sistemas de información sinóptica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orientada a la alta dirección.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C01DD5D-A0D3-4053-816E-FB4D0820707A}"/>
              </a:ext>
            </a:extLst>
          </p:cNvPr>
          <p:cNvSpPr txBox="1"/>
          <p:nvPr/>
        </p:nvSpPr>
        <p:spPr>
          <a:xfrm>
            <a:off x="2295740" y="4437752"/>
            <a:ext cx="3312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evaluar</a:t>
            </a:r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forma objetiva 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resultados de la operación 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sus distintos procesos.</a:t>
            </a:r>
            <a:endParaRPr lang="es-MX" sz="16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40C049A-7C06-4229-94D9-1E8D6852AFFB}"/>
              </a:ext>
            </a:extLst>
          </p:cNvPr>
          <p:cNvSpPr txBox="1"/>
          <p:nvPr/>
        </p:nvSpPr>
        <p:spPr>
          <a:xfrm>
            <a:off x="8255814" y="2756439"/>
            <a:ext cx="3281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Poner en marcha rápidamente 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Sistemas  integrados de medición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objetivos e indicadores</a:t>
            </a:r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MX" sz="16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471C72-442A-40EF-9D62-B6F4EB6E0459}"/>
              </a:ext>
            </a:extLst>
          </p:cNvPr>
          <p:cNvSpPr txBox="1"/>
          <p:nvPr/>
        </p:nvSpPr>
        <p:spPr>
          <a:xfrm>
            <a:off x="8032997" y="4473727"/>
            <a:ext cx="3727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Apoya el análisis de comportamientos</a:t>
            </a:r>
          </a:p>
          <a:p>
            <a:pPr algn="ctr"/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la empresa y la </a:t>
            </a:r>
            <a:r>
              <a:rPr lang="es-MX" sz="16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toma de decisiones</a:t>
            </a:r>
            <a:r>
              <a:rPr lang="es-MX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MX" sz="16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Imagen 4" descr="Imagen que contiene persona, hombre, tabla, viendo&#10;&#10;Descripción generada automáticamente">
            <a:extLst>
              <a:ext uri="{FF2B5EF4-FFF2-40B4-BE49-F238E27FC236}">
                <a16:creationId xmlns:a16="http://schemas.microsoft.com/office/drawing/2014/main" id="{2A32F1E8-B0B0-4E85-9B8D-C84EC7AF0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24330"/>
          <a:stretch/>
        </p:blipFill>
        <p:spPr>
          <a:xfrm>
            <a:off x="0" y="0"/>
            <a:ext cx="1219200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22EF04-5D45-43D5-9AFA-A9FE2464F4BB}"/>
              </a:ext>
            </a:extLst>
          </p:cNvPr>
          <p:cNvSpPr txBox="1"/>
          <p:nvPr/>
        </p:nvSpPr>
        <p:spPr>
          <a:xfrm>
            <a:off x="3782706" y="387904"/>
            <a:ext cx="4626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Ventajas de un </a:t>
            </a:r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</a:t>
            </a:r>
          </a:p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 la Nube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25FBA82-BF56-49F3-BA3E-B015FFC4E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6092" y="1542731"/>
            <a:ext cx="6219816" cy="486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D267762-F022-43D1-ADA3-2DA0CABE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1"/>
            <a:ext cx="12192000" cy="68629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C6290B4-499A-48B9-B5C8-AE297713C48F}"/>
              </a:ext>
            </a:extLst>
          </p:cNvPr>
          <p:cNvSpPr txBox="1"/>
          <p:nvPr/>
        </p:nvSpPr>
        <p:spPr>
          <a:xfrm>
            <a:off x="1941368" y="432265"/>
            <a:ext cx="8309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Fácil análisis 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la información recolectada en tu Sistema Empresarial, </a:t>
            </a:r>
          </a:p>
          <a:p>
            <a:pPr algn="ctr"/>
            <a:r>
              <a:rPr lang="es-MX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permitiendo identificar los factores que </a:t>
            </a:r>
            <a:r>
              <a:rPr lang="es-MX" sz="20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agregan valor a tu compañía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FA7D7E7-37A2-4166-88DE-77C6C254A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2087" y="1289699"/>
            <a:ext cx="3727827" cy="3283224"/>
          </a:xfrm>
          <a:prstGeom prst="rect">
            <a:avLst/>
          </a:prstGeom>
        </p:spPr>
      </p:pic>
      <p:pic>
        <p:nvPicPr>
          <p:cNvPr id="5" name="Imagen 4" descr="Imagen que contiene frente, computadora, monitor, tabla&#10;&#10;Descripción generada automáticamente">
            <a:extLst>
              <a:ext uri="{FF2B5EF4-FFF2-40B4-BE49-F238E27FC236}">
                <a16:creationId xmlns:a16="http://schemas.microsoft.com/office/drawing/2014/main" id="{412C71EA-E4AF-4D04-983E-40E1D7C93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" t="24917" r="796" b="9306"/>
          <a:stretch/>
        </p:blipFill>
        <p:spPr>
          <a:xfrm>
            <a:off x="-97891" y="4860821"/>
            <a:ext cx="12289891" cy="19971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E764BE-6E00-42FA-801F-87F94A3BC716}"/>
              </a:ext>
            </a:extLst>
          </p:cNvPr>
          <p:cNvSpPr txBox="1"/>
          <p:nvPr/>
        </p:nvSpPr>
        <p:spPr>
          <a:xfrm>
            <a:off x="3066911" y="5045040"/>
            <a:ext cx="5960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Fórmula indicadores de manera</a:t>
            </a:r>
          </a:p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rápida y sencilla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128B36B-CD55-449C-978F-FBA634DF4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8607" y="6237168"/>
            <a:ext cx="5974784" cy="34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03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125</Words>
  <Application>Microsoft Office PowerPoint</Application>
  <PresentationFormat>Panorámica</PresentationFormat>
  <Paragraphs>22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16</cp:revision>
  <dcterms:created xsi:type="dcterms:W3CDTF">2020-08-18T16:19:53Z</dcterms:created>
  <dcterms:modified xsi:type="dcterms:W3CDTF">2020-08-18T20:00:38Z</dcterms:modified>
</cp:coreProperties>
</file>